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16"/>
  </p:notesMasterIdLst>
  <p:sldIdLst>
    <p:sldId id="257" r:id="rId2"/>
    <p:sldId id="337" r:id="rId3"/>
    <p:sldId id="259" r:id="rId4"/>
    <p:sldId id="341" r:id="rId5"/>
    <p:sldId id="263" r:id="rId6"/>
    <p:sldId id="264" r:id="rId7"/>
    <p:sldId id="265" r:id="rId8"/>
    <p:sldId id="266" r:id="rId9"/>
    <p:sldId id="273" r:id="rId10"/>
    <p:sldId id="274" r:id="rId11"/>
    <p:sldId id="275" r:id="rId12"/>
    <p:sldId id="340" r:id="rId13"/>
    <p:sldId id="342" r:id="rId14"/>
    <p:sldId id="31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FF00"/>
    <a:srgbClr val="FFFF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87" autoAdjust="0"/>
  </p:normalViewPr>
  <p:slideViewPr>
    <p:cSldViewPr>
      <p:cViewPr varScale="1">
        <p:scale>
          <a:sx n="90" d="100"/>
          <a:sy n="90" d="100"/>
        </p:scale>
        <p:origin x="78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1926-3168-4DF4-9BBD-424FC2C835BD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E825-25F2-4423-88C5-E41C6144D1D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Verhaal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van: https://www.buzzfeed.com/awesomer/boo-scared-you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8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foto</a:t>
            </a:r>
            <a:r>
              <a:rPr lang="en-GB" dirty="0"/>
              <a:t> is de link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de clip.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tekst</a:t>
            </a:r>
            <a:r>
              <a:rPr lang="en-GB" baseline="0" dirty="0"/>
              <a:t> </a:t>
            </a:r>
            <a:r>
              <a:rPr lang="en-GB" baseline="0" dirty="0" err="1"/>
              <a:t>staat</a:t>
            </a:r>
            <a:r>
              <a:rPr lang="en-GB" baseline="0" dirty="0"/>
              <a:t> in het begin van het </a:t>
            </a:r>
            <a:r>
              <a:rPr lang="en-GB" baseline="0" dirty="0" err="1"/>
              <a:t>nummer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3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foto</a:t>
            </a:r>
            <a:r>
              <a:rPr lang="en-GB" dirty="0"/>
              <a:t> is de link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de clip.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tekst</a:t>
            </a:r>
            <a:r>
              <a:rPr lang="en-GB" baseline="0" dirty="0"/>
              <a:t> </a:t>
            </a:r>
            <a:r>
              <a:rPr lang="en-GB" baseline="0" dirty="0" err="1"/>
              <a:t>staat</a:t>
            </a:r>
            <a:r>
              <a:rPr lang="en-GB" baseline="0" dirty="0"/>
              <a:t> in het begin van het </a:t>
            </a:r>
            <a:r>
              <a:rPr lang="en-GB" baseline="0" dirty="0" err="1"/>
              <a:t>nummer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3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34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solidFill>
            <a:schemeClr val="tx2">
              <a:lumMod val="75000"/>
              <a:alpha val="90000"/>
            </a:schemeClr>
          </a:solidFill>
        </p:spPr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5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1256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3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41082"/>
            <a:ext cx="8229600" cy="739646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47260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B3A1F557-0527-4AC7-8328-0BD346DF50D8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877371A0-475E-45F9-BC50-817ABC51276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Biom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ch-hilfen.de/en/exercises/tenses/present_perfect_statement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rfect-english-grammar.com/present-perfect-exercise-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r>
              <a:rPr lang="nl-NL" dirty="0"/>
              <a:t>Planning </a:t>
            </a:r>
            <a:r>
              <a:rPr lang="nl-NL" dirty="0" err="1"/>
              <a:t>oral</a:t>
            </a:r>
            <a:r>
              <a:rPr lang="nl-NL" dirty="0"/>
              <a:t> </a:t>
            </a:r>
            <a:r>
              <a:rPr lang="nl-NL" dirty="0" err="1"/>
              <a:t>exams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Past Simple </a:t>
            </a:r>
            <a:r>
              <a:rPr lang="nl-NL" dirty="0" err="1"/>
              <a:t>and</a:t>
            </a:r>
            <a:r>
              <a:rPr lang="nl-NL" dirty="0"/>
              <a:t> Present perfect</a:t>
            </a:r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24" y="1484784"/>
            <a:ext cx="35969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3491880" y="1772816"/>
            <a:ext cx="792088" cy="72008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6228184" y="2348880"/>
            <a:ext cx="19442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0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5148064" y="5229200"/>
            <a:ext cx="1728192" cy="7920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al 6"/>
          <p:cNvSpPr/>
          <p:nvPr/>
        </p:nvSpPr>
        <p:spPr>
          <a:xfrm>
            <a:off x="4283968" y="5809808"/>
            <a:ext cx="3168352" cy="7920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DD63C-C302-43F9-AACA-FA461B886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8A125C-4472-4BA6-BB65-9D5F610A0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1CEEFA-9012-4ED0-9B66-27C26172F4C6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476672"/>
          <a:ext cx="8136904" cy="6120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211">
                  <a:extLst>
                    <a:ext uri="{9D8B030D-6E8A-4147-A177-3AD203B41FA5}">
                      <a16:colId xmlns:a16="http://schemas.microsoft.com/office/drawing/2014/main" val="497760845"/>
                    </a:ext>
                  </a:extLst>
                </a:gridCol>
                <a:gridCol w="3408405">
                  <a:extLst>
                    <a:ext uri="{9D8B030D-6E8A-4147-A177-3AD203B41FA5}">
                      <a16:colId xmlns:a16="http://schemas.microsoft.com/office/drawing/2014/main" val="3171133827"/>
                    </a:ext>
                  </a:extLst>
                </a:gridCol>
                <a:gridCol w="3409288">
                  <a:extLst>
                    <a:ext uri="{9D8B030D-6E8A-4147-A177-3AD203B41FA5}">
                      <a16:colId xmlns:a16="http://schemas.microsoft.com/office/drawing/2014/main" val="1202236464"/>
                    </a:ext>
                  </a:extLst>
                </a:gridCol>
              </a:tblGrid>
              <a:tr h="746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Past Simple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</a:rPr>
                        <a:t>Ik werkte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>
                          <a:effectLst/>
                        </a:rPr>
                        <a:t>Present Perfect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400">
                          <a:effectLst/>
                        </a:rPr>
                        <a:t>Ik heb gewerkt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037720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When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Duidelijk wanneer het gebeurd 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Onduidelijk wanneer het gebeurd 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8260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Rule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ww + 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Have/ has + ww + 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865441"/>
                  </a:ext>
                </a:extLst>
              </a:tr>
              <a:tr h="9027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Uitzonderingen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op de regel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Irregular verbs (onregelmatige ww.) zijn allemaal verschillend en moet je uit je hoofd leren. Krijg je op stencil.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037029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How                  I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28454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You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4038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She / He / 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has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34691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We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38063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They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36241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Indicator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Yesterday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For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7024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In 1983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Yet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71054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Last week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Never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21407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Three days ago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Ever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890870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A minute ago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Just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067622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When I was young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Already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6494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Since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17888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Once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987108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- Recently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760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96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F</a:t>
            </a:r>
          </a:p>
          <a:p>
            <a:r>
              <a:rPr lang="en-GB" dirty="0"/>
              <a:t>Make on your own</a:t>
            </a:r>
          </a:p>
          <a:p>
            <a:r>
              <a:rPr lang="en-GB" dirty="0"/>
              <a:t>You have 3 minutes</a:t>
            </a:r>
          </a:p>
          <a:p>
            <a:r>
              <a:rPr lang="en-GB" dirty="0"/>
              <a:t>Look at the list of irregular verbs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G</a:t>
            </a:r>
          </a:p>
          <a:p>
            <a:r>
              <a:rPr lang="en-GB" dirty="0"/>
              <a:t>Homework = check next week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Additional practice on Present Perfect </a:t>
            </a:r>
            <a:endParaRPr lang="en-GB" dirty="0"/>
          </a:p>
          <a:p>
            <a:r>
              <a:rPr lang="en-GB" dirty="0">
                <a:hlinkClick r:id="rId3"/>
              </a:rPr>
              <a:t>https://www.englisch-hilfen.de/en/exercises/tenses/present_perfect_statements.htm</a:t>
            </a:r>
            <a:endParaRPr lang="en-GB" dirty="0"/>
          </a:p>
          <a:p>
            <a:r>
              <a:rPr lang="en-GB" dirty="0"/>
              <a:t>More difficult because regular and irregular verbs: </a:t>
            </a:r>
            <a:r>
              <a:rPr lang="en-GB" dirty="0">
                <a:hlinkClick r:id="rId4"/>
              </a:rPr>
              <a:t>https://www.perfect-english-grammar.com/present-perfect-exercise-1.html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21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 study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1B8905-C2DE-44ED-809D-337C6537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49825"/>
              </p:ext>
            </p:extLst>
          </p:nvPr>
        </p:nvGraphicFramePr>
        <p:xfrm>
          <a:off x="457200" y="1124744"/>
          <a:ext cx="8219256" cy="529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41135551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59798986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1679257068"/>
                    </a:ext>
                  </a:extLst>
                </a:gridCol>
              </a:tblGrid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DV21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50074"/>
                  </a:ext>
                </a:extLst>
              </a:tr>
              <a:tr h="547069">
                <a:tc>
                  <a:txBody>
                    <a:bodyPr/>
                    <a:lstStyle/>
                    <a:p>
                      <a:r>
                        <a:rPr lang="nl-NL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Ashley</a:t>
                      </a:r>
                    </a:p>
                    <a:p>
                      <a:r>
                        <a:rPr lang="nl-NL" sz="1400" dirty="0"/>
                        <a:t>Kimberly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2618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77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Sanne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33496"/>
                  </a:ext>
                </a:extLst>
              </a:tr>
              <a:tr h="777984">
                <a:tc>
                  <a:txBody>
                    <a:bodyPr/>
                    <a:lstStyle/>
                    <a:p>
                      <a:r>
                        <a:rPr lang="nl-NL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Lars 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Lara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0" dirty="0"/>
                        <a:t>Esmée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08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nl-NL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Kevin</a:t>
                      </a:r>
                    </a:p>
                    <a:p>
                      <a:r>
                        <a:rPr lang="nl-NL" sz="1400" dirty="0"/>
                        <a:t>Roos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866"/>
                  </a:ext>
                </a:extLst>
              </a:tr>
              <a:tr h="705976">
                <a:tc>
                  <a:txBody>
                    <a:bodyPr/>
                    <a:lstStyle/>
                    <a:p>
                      <a:r>
                        <a:rPr lang="nl-NL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Wander</a:t>
                      </a:r>
                      <a:endParaRPr lang="nl-NL" sz="1400" dirty="0"/>
                    </a:p>
                    <a:p>
                      <a:r>
                        <a:rPr lang="nl-NL" sz="1400" dirty="0" err="1"/>
                        <a:t>Zoe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Iris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305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64488"/>
                  </a:ext>
                </a:extLst>
              </a:tr>
              <a:tr h="389035">
                <a:tc>
                  <a:txBody>
                    <a:bodyPr/>
                    <a:lstStyle/>
                    <a:p>
                      <a:r>
                        <a:rPr lang="nl-NL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8393"/>
                  </a:ext>
                </a:extLst>
              </a:tr>
              <a:tr h="671485">
                <a:tc>
                  <a:txBody>
                    <a:bodyPr/>
                    <a:lstStyle/>
                    <a:p>
                      <a:r>
                        <a:rPr lang="nl-NL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Listening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7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Past		               Present			</a:t>
            </a:r>
            <a:r>
              <a:rPr lang="nl-N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Future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ooking Ahead to Future Communication | HowStuffWorks">
            <a:extLst>
              <a:ext uri="{FF2B5EF4-FFF2-40B4-BE49-F238E27FC236}">
                <a16:creationId xmlns:a16="http://schemas.microsoft.com/office/drawing/2014/main" id="{4D2840AA-D3C5-45D4-8145-B4B6CB364BA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869"/>
          <a:stretch/>
        </p:blipFill>
        <p:spPr bwMode="auto">
          <a:xfrm>
            <a:off x="6094511" y="2492896"/>
            <a:ext cx="2592289" cy="1872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772817"/>
            <a:ext cx="3024336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Past = Verleden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51668AC-D4C6-4217-959C-1E514AC2B9EE}"/>
              </a:ext>
            </a:extLst>
          </p:cNvPr>
          <p:cNvSpPr txBox="1">
            <a:spLocks/>
          </p:cNvSpPr>
          <p:nvPr/>
        </p:nvSpPr>
        <p:spPr>
          <a:xfrm>
            <a:off x="3280136" y="3068960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Past Simple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7E1EC92E-9F89-4AB1-80DE-00C82AB0D1A2}"/>
              </a:ext>
            </a:extLst>
          </p:cNvPr>
          <p:cNvSpPr txBox="1">
            <a:spLocks/>
          </p:cNvSpPr>
          <p:nvPr/>
        </p:nvSpPr>
        <p:spPr>
          <a:xfrm>
            <a:off x="6300192" y="3068960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Present Perfect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9F31D020-664D-42E7-B4A3-3CCB10401B5E}"/>
              </a:ext>
            </a:extLst>
          </p:cNvPr>
          <p:cNvSpPr/>
          <p:nvPr/>
        </p:nvSpPr>
        <p:spPr>
          <a:xfrm rot="7390547">
            <a:off x="4508512" y="2430536"/>
            <a:ext cx="576064" cy="5040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85099CF2-27AE-4DEB-BB10-6C4242771BBC}"/>
              </a:ext>
            </a:extLst>
          </p:cNvPr>
          <p:cNvSpPr/>
          <p:nvPr/>
        </p:nvSpPr>
        <p:spPr>
          <a:xfrm rot="2973652">
            <a:off x="7118902" y="2434238"/>
            <a:ext cx="576064" cy="50405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8D66E58-8A1F-4F2E-AD32-6A8D3ABCE2CD}"/>
              </a:ext>
            </a:extLst>
          </p:cNvPr>
          <p:cNvSpPr txBox="1">
            <a:spLocks/>
          </p:cNvSpPr>
          <p:nvPr/>
        </p:nvSpPr>
        <p:spPr>
          <a:xfrm>
            <a:off x="3280136" y="4005063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Je weet wanneer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499CB24-9473-417E-818A-86C1BE52DAFC}"/>
              </a:ext>
            </a:extLst>
          </p:cNvPr>
          <p:cNvSpPr txBox="1">
            <a:spLocks/>
          </p:cNvSpPr>
          <p:nvPr/>
        </p:nvSpPr>
        <p:spPr>
          <a:xfrm>
            <a:off x="6300192" y="4005063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Je weet niet wanneer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9DF4149-1736-48EF-A249-A07547CB2EC7}"/>
              </a:ext>
            </a:extLst>
          </p:cNvPr>
          <p:cNvSpPr txBox="1">
            <a:spLocks/>
          </p:cNvSpPr>
          <p:nvPr/>
        </p:nvSpPr>
        <p:spPr>
          <a:xfrm>
            <a:off x="3280135" y="4941166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I </a:t>
            </a:r>
            <a:r>
              <a:rPr lang="nl-N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worked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1959974C-E16D-43E5-9082-305A3C45D344}"/>
              </a:ext>
            </a:extLst>
          </p:cNvPr>
          <p:cNvSpPr txBox="1">
            <a:spLocks/>
          </p:cNvSpPr>
          <p:nvPr/>
        </p:nvSpPr>
        <p:spPr>
          <a:xfrm>
            <a:off x="6300192" y="4941166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FF0000"/>
                </a:solidFill>
                <a:latin typeface="Candara" panose="020E0502030303020204" pitchFamily="34" charset="0"/>
              </a:rPr>
              <a:t>I have </a:t>
            </a:r>
            <a:r>
              <a:rPr lang="nl-NL" b="1" dirty="0" err="1">
                <a:solidFill>
                  <a:srgbClr val="FF0000"/>
                </a:solidFill>
                <a:latin typeface="Candara" panose="020E0502030303020204" pitchFamily="34" charset="0"/>
              </a:rPr>
              <a:t>worked</a:t>
            </a:r>
            <a:endParaRPr lang="nl-NL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72E580C5-43DB-4198-BF0E-B52389D2B1FC}"/>
              </a:ext>
            </a:extLst>
          </p:cNvPr>
          <p:cNvSpPr txBox="1">
            <a:spLocks/>
          </p:cNvSpPr>
          <p:nvPr/>
        </p:nvSpPr>
        <p:spPr>
          <a:xfrm>
            <a:off x="3280134" y="5877269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B050"/>
                </a:solidFill>
                <a:latin typeface="Candara" panose="020E0502030303020204" pitchFamily="34" charset="0"/>
              </a:rPr>
              <a:t>Ik werkte</a:t>
            </a:r>
            <a:endParaRPr lang="nl-NL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5AC0ED95-1048-44F1-8A6D-5679A28EF93C}"/>
              </a:ext>
            </a:extLst>
          </p:cNvPr>
          <p:cNvSpPr txBox="1">
            <a:spLocks/>
          </p:cNvSpPr>
          <p:nvPr/>
        </p:nvSpPr>
        <p:spPr>
          <a:xfrm>
            <a:off x="6300192" y="5877269"/>
            <a:ext cx="2583727" cy="720080"/>
          </a:xfrm>
          <a:prstGeom prst="rect">
            <a:avLst/>
          </a:prstGeo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+mn-lt"/>
                <a:ea typeface="+mn-ea"/>
                <a:cs typeface="Biom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b="1" dirty="0">
                <a:solidFill>
                  <a:srgbClr val="00B050"/>
                </a:solidFill>
                <a:latin typeface="Candara" panose="020E0502030303020204" pitchFamily="34" charset="0"/>
              </a:rPr>
              <a:t>Ik heb gewerkt</a:t>
            </a:r>
            <a:endParaRPr lang="nl-NL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Simple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pPr marL="0" indent="0">
              <a:buNone/>
            </a:pPr>
            <a:r>
              <a:rPr lang="en-GB" dirty="0"/>
              <a:t>Listen to the story and underline the verbs in the past tense on your worksheet.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Make this assignment on your </a:t>
            </a:r>
          </a:p>
          <a:p>
            <a:pPr marL="0" indent="0">
              <a:buNone/>
            </a:pPr>
            <a:r>
              <a:rPr lang="en-GB" i="1" dirty="0"/>
              <a:t>own.</a:t>
            </a:r>
          </a:p>
          <a:p>
            <a:pPr marL="0" indent="0">
              <a:buNone/>
            </a:pPr>
            <a:r>
              <a:rPr lang="en-GB" i="1" dirty="0"/>
              <a:t>We will check the assignment </a:t>
            </a:r>
          </a:p>
          <a:p>
            <a:pPr marL="0" indent="0">
              <a:buNone/>
            </a:pPr>
            <a:r>
              <a:rPr lang="en-GB" i="1" dirty="0"/>
              <a:t>together.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852936"/>
            <a:ext cx="4458072" cy="33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Duidelijk wanneer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</a:p>
          <a:p>
            <a:r>
              <a:rPr lang="en-US" sz="2000" dirty="0"/>
              <a:t>Yesterday </a:t>
            </a:r>
          </a:p>
          <a:p>
            <a:r>
              <a:rPr lang="en-US" sz="2000" dirty="0"/>
              <a:t>In 1983</a:t>
            </a:r>
          </a:p>
          <a:p>
            <a:r>
              <a:rPr lang="en-US" sz="2000" dirty="0"/>
              <a:t>Last week</a:t>
            </a:r>
          </a:p>
          <a:p>
            <a:r>
              <a:rPr lang="en-US" sz="2000" dirty="0"/>
              <a:t>Three days ago</a:t>
            </a:r>
          </a:p>
          <a:p>
            <a:r>
              <a:rPr lang="en-US" sz="2000" dirty="0"/>
              <a:t>A minute ago</a:t>
            </a:r>
          </a:p>
          <a:p>
            <a:r>
              <a:rPr lang="en-US" sz="2000" dirty="0"/>
              <a:t>When I was young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WW + </a:t>
            </a:r>
            <a:r>
              <a:rPr lang="en-GB" sz="2000" dirty="0" err="1"/>
              <a:t>ed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work</a:t>
            </a:r>
            <a:r>
              <a:rPr lang="en-GB" sz="2000" b="1" dirty="0">
                <a:solidFill>
                  <a:srgbClr val="FF0000"/>
                </a:solidFill>
              </a:rPr>
              <a:t>ed </a:t>
            </a: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You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She/ He/ It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</a:p>
          <a:p>
            <a:pPr marL="0" indent="0">
              <a:buNone/>
            </a:pPr>
            <a:r>
              <a:rPr lang="en-GB" sz="2000" dirty="0"/>
              <a:t>We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They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4847"/>
            <a:ext cx="1800200" cy="130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6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Irregular verbs</a:t>
            </a:r>
          </a:p>
          <a:p>
            <a:r>
              <a:rPr lang="en-GB" dirty="0"/>
              <a:t>We also have them in the Dutch language</a:t>
            </a:r>
          </a:p>
          <a:p>
            <a:r>
              <a:rPr lang="en-GB" dirty="0"/>
              <a:t>Regular rule doesn’t apply</a:t>
            </a:r>
          </a:p>
          <a:p>
            <a:r>
              <a:rPr lang="en-GB" dirty="0"/>
              <a:t>Have to learn by heart</a:t>
            </a:r>
          </a:p>
          <a:p>
            <a:r>
              <a:rPr lang="en-GB" dirty="0"/>
              <a:t>There are about 150 – only have to learn 30 (hand out)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7032"/>
            <a:ext cx="4000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1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</a:t>
            </a:r>
          </a:p>
          <a:p>
            <a:r>
              <a:rPr lang="en-GB" dirty="0"/>
              <a:t>Look at the list of irregular verbs </a:t>
            </a:r>
          </a:p>
          <a:p>
            <a:r>
              <a:rPr lang="en-GB" dirty="0"/>
              <a:t>Read the story again and circle the irregular verbs in the past tense.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r>
              <a:rPr lang="en-GB" dirty="0"/>
              <a:t>Make on your own</a:t>
            </a:r>
          </a:p>
          <a:p>
            <a:r>
              <a:rPr lang="en-GB" dirty="0"/>
              <a:t>You have 3 minutes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D + E </a:t>
            </a:r>
          </a:p>
          <a:p>
            <a:r>
              <a:rPr lang="en-GB" dirty="0"/>
              <a:t>Homework = check next week</a:t>
            </a:r>
          </a:p>
        </p:txBody>
      </p:sp>
    </p:spTree>
    <p:extLst>
      <p:ext uri="{BB962C8B-B14F-4D97-AF65-F5344CB8AC3E}">
        <p14:creationId xmlns:p14="http://schemas.microsoft.com/office/powerpoint/2010/main" val="231111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46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578</Words>
  <Application>Microsoft Office PowerPoint</Application>
  <PresentationFormat>Diavoorstelling (4:3)</PresentationFormat>
  <Paragraphs>212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Candara</vt:lpstr>
      <vt:lpstr>Kantoorthema</vt:lpstr>
      <vt:lpstr>Timeline</vt:lpstr>
      <vt:lpstr>Oral exams</vt:lpstr>
      <vt:lpstr>Past Tense</vt:lpstr>
      <vt:lpstr>Past Tense</vt:lpstr>
      <vt:lpstr>Past Simple</vt:lpstr>
      <vt:lpstr>Past Simple – Regular verbs </vt:lpstr>
      <vt:lpstr>Past Simple – Irregular verbs </vt:lpstr>
      <vt:lpstr>Past Simple – Regular and Irregular verbs </vt:lpstr>
      <vt:lpstr>Present Perfect – Example</vt:lpstr>
      <vt:lpstr>Present Perfect – Example</vt:lpstr>
      <vt:lpstr>Present Perfect – Example</vt:lpstr>
      <vt:lpstr>PowerPoint-presentatie</vt:lpstr>
      <vt:lpstr>Past Simple – Regular and Irregular verbs </vt:lpstr>
      <vt:lpstr>Self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121</cp:revision>
  <dcterms:created xsi:type="dcterms:W3CDTF">2014-08-28T16:41:32Z</dcterms:created>
  <dcterms:modified xsi:type="dcterms:W3CDTF">2021-02-23T22:09:22Z</dcterms:modified>
</cp:coreProperties>
</file>